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4" d="100"/>
          <a:sy n="84" d="100"/>
        </p:scale>
        <p:origin x="90"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D53E890-9F89-40CA-B23F-AE94E7A4874B}"/>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9F1B4F88-49B2-43E1-A88D-3051A326CB9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F519B194-1DFA-4BA2-826E-B00C9B3D94B7}"/>
              </a:ext>
            </a:extLst>
          </p:cNvPr>
          <p:cNvSpPr>
            <a:spLocks noGrp="1"/>
          </p:cNvSpPr>
          <p:nvPr>
            <p:ph type="dt" sz="half" idx="10"/>
          </p:nvPr>
        </p:nvSpPr>
        <p:spPr/>
        <p:txBody>
          <a:bodyPr/>
          <a:lstStyle/>
          <a:p>
            <a:fld id="{8766AD34-80FB-43AC-86EA-5E20A5622A37}" type="datetimeFigureOut">
              <a:rPr lang="nl-NL" smtClean="0"/>
              <a:t>29-12-2019</a:t>
            </a:fld>
            <a:endParaRPr lang="nl-NL"/>
          </a:p>
        </p:txBody>
      </p:sp>
      <p:sp>
        <p:nvSpPr>
          <p:cNvPr id="5" name="Tijdelijke aanduiding voor voettekst 4">
            <a:extLst>
              <a:ext uri="{FF2B5EF4-FFF2-40B4-BE49-F238E27FC236}">
                <a16:creationId xmlns:a16="http://schemas.microsoft.com/office/drawing/2014/main" id="{4FB68010-856F-4AD0-9C38-A3C9C485CD3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72E1EE98-F99A-419B-A279-C86280B8D8D4}"/>
              </a:ext>
            </a:extLst>
          </p:cNvPr>
          <p:cNvSpPr>
            <a:spLocks noGrp="1"/>
          </p:cNvSpPr>
          <p:nvPr>
            <p:ph type="sldNum" sz="quarter" idx="12"/>
          </p:nvPr>
        </p:nvSpPr>
        <p:spPr/>
        <p:txBody>
          <a:bodyPr/>
          <a:lstStyle/>
          <a:p>
            <a:fld id="{3A7BC312-EAA7-4AB3-A40E-84C8BC807ED2}" type="slidenum">
              <a:rPr lang="nl-NL" smtClean="0"/>
              <a:t>‹nr.›</a:t>
            </a:fld>
            <a:endParaRPr lang="nl-NL"/>
          </a:p>
        </p:txBody>
      </p:sp>
    </p:spTree>
    <p:extLst>
      <p:ext uri="{BB962C8B-B14F-4D97-AF65-F5344CB8AC3E}">
        <p14:creationId xmlns:p14="http://schemas.microsoft.com/office/powerpoint/2010/main" val="3708561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E446CF0-FA81-4A7F-8CBE-15E10D904B65}"/>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1547F502-E9E7-4C1F-9744-7F1C3061D65B}"/>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149640F-A50D-404C-B5C4-8AFAEF5ABA9C}"/>
              </a:ext>
            </a:extLst>
          </p:cNvPr>
          <p:cNvSpPr>
            <a:spLocks noGrp="1"/>
          </p:cNvSpPr>
          <p:nvPr>
            <p:ph type="dt" sz="half" idx="10"/>
          </p:nvPr>
        </p:nvSpPr>
        <p:spPr/>
        <p:txBody>
          <a:bodyPr/>
          <a:lstStyle/>
          <a:p>
            <a:fld id="{8766AD34-80FB-43AC-86EA-5E20A5622A37}" type="datetimeFigureOut">
              <a:rPr lang="nl-NL" smtClean="0"/>
              <a:t>29-12-2019</a:t>
            </a:fld>
            <a:endParaRPr lang="nl-NL"/>
          </a:p>
        </p:txBody>
      </p:sp>
      <p:sp>
        <p:nvSpPr>
          <p:cNvPr id="5" name="Tijdelijke aanduiding voor voettekst 4">
            <a:extLst>
              <a:ext uri="{FF2B5EF4-FFF2-40B4-BE49-F238E27FC236}">
                <a16:creationId xmlns:a16="http://schemas.microsoft.com/office/drawing/2014/main" id="{EE2AB780-B7ED-4035-BDDB-CF3564E511C1}"/>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FA0439E-B4A8-4D89-ADEC-34A3189AA90A}"/>
              </a:ext>
            </a:extLst>
          </p:cNvPr>
          <p:cNvSpPr>
            <a:spLocks noGrp="1"/>
          </p:cNvSpPr>
          <p:nvPr>
            <p:ph type="sldNum" sz="quarter" idx="12"/>
          </p:nvPr>
        </p:nvSpPr>
        <p:spPr/>
        <p:txBody>
          <a:bodyPr/>
          <a:lstStyle/>
          <a:p>
            <a:fld id="{3A7BC312-EAA7-4AB3-A40E-84C8BC807ED2}" type="slidenum">
              <a:rPr lang="nl-NL" smtClean="0"/>
              <a:t>‹nr.›</a:t>
            </a:fld>
            <a:endParaRPr lang="nl-NL"/>
          </a:p>
        </p:txBody>
      </p:sp>
    </p:spTree>
    <p:extLst>
      <p:ext uri="{BB962C8B-B14F-4D97-AF65-F5344CB8AC3E}">
        <p14:creationId xmlns:p14="http://schemas.microsoft.com/office/powerpoint/2010/main" val="2375653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4BF5D220-D0FF-4A76-83CE-C6C719C92EE3}"/>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AD52227A-9954-4948-811A-1BC238036969}"/>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69019C83-A712-4698-94F9-BC2C2C8833F2}"/>
              </a:ext>
            </a:extLst>
          </p:cNvPr>
          <p:cNvSpPr>
            <a:spLocks noGrp="1"/>
          </p:cNvSpPr>
          <p:nvPr>
            <p:ph type="dt" sz="half" idx="10"/>
          </p:nvPr>
        </p:nvSpPr>
        <p:spPr/>
        <p:txBody>
          <a:bodyPr/>
          <a:lstStyle/>
          <a:p>
            <a:fld id="{8766AD34-80FB-43AC-86EA-5E20A5622A37}" type="datetimeFigureOut">
              <a:rPr lang="nl-NL" smtClean="0"/>
              <a:t>29-12-2019</a:t>
            </a:fld>
            <a:endParaRPr lang="nl-NL"/>
          </a:p>
        </p:txBody>
      </p:sp>
      <p:sp>
        <p:nvSpPr>
          <p:cNvPr id="5" name="Tijdelijke aanduiding voor voettekst 4">
            <a:extLst>
              <a:ext uri="{FF2B5EF4-FFF2-40B4-BE49-F238E27FC236}">
                <a16:creationId xmlns:a16="http://schemas.microsoft.com/office/drawing/2014/main" id="{EF6BB451-C4BD-44C8-96DB-163C123645C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B165174B-2943-49A1-B7E6-FC7FF42773E7}"/>
              </a:ext>
            </a:extLst>
          </p:cNvPr>
          <p:cNvSpPr>
            <a:spLocks noGrp="1"/>
          </p:cNvSpPr>
          <p:nvPr>
            <p:ph type="sldNum" sz="quarter" idx="12"/>
          </p:nvPr>
        </p:nvSpPr>
        <p:spPr/>
        <p:txBody>
          <a:bodyPr/>
          <a:lstStyle/>
          <a:p>
            <a:fld id="{3A7BC312-EAA7-4AB3-A40E-84C8BC807ED2}" type="slidenum">
              <a:rPr lang="nl-NL" smtClean="0"/>
              <a:t>‹nr.›</a:t>
            </a:fld>
            <a:endParaRPr lang="nl-NL"/>
          </a:p>
        </p:txBody>
      </p:sp>
    </p:spTree>
    <p:extLst>
      <p:ext uri="{BB962C8B-B14F-4D97-AF65-F5344CB8AC3E}">
        <p14:creationId xmlns:p14="http://schemas.microsoft.com/office/powerpoint/2010/main" val="3543701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B8A445-D33C-4D58-B80A-20F67F96C0FB}"/>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29B57CF8-6B34-48A2-B5B2-93A9371294BE}"/>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3F51D8CA-66DD-45A0-990B-482BD8824FD9}"/>
              </a:ext>
            </a:extLst>
          </p:cNvPr>
          <p:cNvSpPr>
            <a:spLocks noGrp="1"/>
          </p:cNvSpPr>
          <p:nvPr>
            <p:ph type="dt" sz="half" idx="10"/>
          </p:nvPr>
        </p:nvSpPr>
        <p:spPr/>
        <p:txBody>
          <a:bodyPr/>
          <a:lstStyle/>
          <a:p>
            <a:fld id="{8766AD34-80FB-43AC-86EA-5E20A5622A37}" type="datetimeFigureOut">
              <a:rPr lang="nl-NL" smtClean="0"/>
              <a:t>29-12-2019</a:t>
            </a:fld>
            <a:endParaRPr lang="nl-NL"/>
          </a:p>
        </p:txBody>
      </p:sp>
      <p:sp>
        <p:nvSpPr>
          <p:cNvPr id="5" name="Tijdelijke aanduiding voor voettekst 4">
            <a:extLst>
              <a:ext uri="{FF2B5EF4-FFF2-40B4-BE49-F238E27FC236}">
                <a16:creationId xmlns:a16="http://schemas.microsoft.com/office/drawing/2014/main" id="{4EB6A3FA-F5B7-489F-A493-6FE0E5EF1EB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B5BFE812-7665-4A9B-885C-84373CE87BF2}"/>
              </a:ext>
            </a:extLst>
          </p:cNvPr>
          <p:cNvSpPr>
            <a:spLocks noGrp="1"/>
          </p:cNvSpPr>
          <p:nvPr>
            <p:ph type="sldNum" sz="quarter" idx="12"/>
          </p:nvPr>
        </p:nvSpPr>
        <p:spPr/>
        <p:txBody>
          <a:bodyPr/>
          <a:lstStyle/>
          <a:p>
            <a:fld id="{3A7BC312-EAA7-4AB3-A40E-84C8BC807ED2}" type="slidenum">
              <a:rPr lang="nl-NL" smtClean="0"/>
              <a:t>‹nr.›</a:t>
            </a:fld>
            <a:endParaRPr lang="nl-NL"/>
          </a:p>
        </p:txBody>
      </p:sp>
    </p:spTree>
    <p:extLst>
      <p:ext uri="{BB962C8B-B14F-4D97-AF65-F5344CB8AC3E}">
        <p14:creationId xmlns:p14="http://schemas.microsoft.com/office/powerpoint/2010/main" val="175064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97D0B5-7973-44EA-B065-8E76FB7C6DDE}"/>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417EBD45-01A1-4C24-A895-7EA1ABBE2FA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31937188-1E29-4B14-B941-BF13F57950D2}"/>
              </a:ext>
            </a:extLst>
          </p:cNvPr>
          <p:cNvSpPr>
            <a:spLocks noGrp="1"/>
          </p:cNvSpPr>
          <p:nvPr>
            <p:ph type="dt" sz="half" idx="10"/>
          </p:nvPr>
        </p:nvSpPr>
        <p:spPr/>
        <p:txBody>
          <a:bodyPr/>
          <a:lstStyle/>
          <a:p>
            <a:fld id="{8766AD34-80FB-43AC-86EA-5E20A5622A37}" type="datetimeFigureOut">
              <a:rPr lang="nl-NL" smtClean="0"/>
              <a:t>29-12-2019</a:t>
            </a:fld>
            <a:endParaRPr lang="nl-NL"/>
          </a:p>
        </p:txBody>
      </p:sp>
      <p:sp>
        <p:nvSpPr>
          <p:cNvPr id="5" name="Tijdelijke aanduiding voor voettekst 4">
            <a:extLst>
              <a:ext uri="{FF2B5EF4-FFF2-40B4-BE49-F238E27FC236}">
                <a16:creationId xmlns:a16="http://schemas.microsoft.com/office/drawing/2014/main" id="{FA4755EA-5265-4AF9-A05F-6E4917DC66C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729ED4E4-A1B1-4D24-BE5C-B0D2F4FAEBC5}"/>
              </a:ext>
            </a:extLst>
          </p:cNvPr>
          <p:cNvSpPr>
            <a:spLocks noGrp="1"/>
          </p:cNvSpPr>
          <p:nvPr>
            <p:ph type="sldNum" sz="quarter" idx="12"/>
          </p:nvPr>
        </p:nvSpPr>
        <p:spPr/>
        <p:txBody>
          <a:bodyPr/>
          <a:lstStyle/>
          <a:p>
            <a:fld id="{3A7BC312-EAA7-4AB3-A40E-84C8BC807ED2}" type="slidenum">
              <a:rPr lang="nl-NL" smtClean="0"/>
              <a:t>‹nr.›</a:t>
            </a:fld>
            <a:endParaRPr lang="nl-NL"/>
          </a:p>
        </p:txBody>
      </p:sp>
    </p:spTree>
    <p:extLst>
      <p:ext uri="{BB962C8B-B14F-4D97-AF65-F5344CB8AC3E}">
        <p14:creationId xmlns:p14="http://schemas.microsoft.com/office/powerpoint/2010/main" val="2531906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842D63-C488-4B34-8389-F3939F7A2A99}"/>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970E0535-6C02-41DC-A293-56AB30B09A33}"/>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7E6A51A3-4FC6-4786-8478-ABEC1B0A8194}"/>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6F2493C5-458A-431D-B561-C265FFB7B31A}"/>
              </a:ext>
            </a:extLst>
          </p:cNvPr>
          <p:cNvSpPr>
            <a:spLocks noGrp="1"/>
          </p:cNvSpPr>
          <p:nvPr>
            <p:ph type="dt" sz="half" idx="10"/>
          </p:nvPr>
        </p:nvSpPr>
        <p:spPr/>
        <p:txBody>
          <a:bodyPr/>
          <a:lstStyle/>
          <a:p>
            <a:fld id="{8766AD34-80FB-43AC-86EA-5E20A5622A37}" type="datetimeFigureOut">
              <a:rPr lang="nl-NL" smtClean="0"/>
              <a:t>29-12-2019</a:t>
            </a:fld>
            <a:endParaRPr lang="nl-NL"/>
          </a:p>
        </p:txBody>
      </p:sp>
      <p:sp>
        <p:nvSpPr>
          <p:cNvPr id="6" name="Tijdelijke aanduiding voor voettekst 5">
            <a:extLst>
              <a:ext uri="{FF2B5EF4-FFF2-40B4-BE49-F238E27FC236}">
                <a16:creationId xmlns:a16="http://schemas.microsoft.com/office/drawing/2014/main" id="{0EEC2D57-78EC-47D6-9AEB-AFBE0D590515}"/>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5DA86ED1-795E-4437-95D2-B2E34D5FD097}"/>
              </a:ext>
            </a:extLst>
          </p:cNvPr>
          <p:cNvSpPr>
            <a:spLocks noGrp="1"/>
          </p:cNvSpPr>
          <p:nvPr>
            <p:ph type="sldNum" sz="quarter" idx="12"/>
          </p:nvPr>
        </p:nvSpPr>
        <p:spPr/>
        <p:txBody>
          <a:bodyPr/>
          <a:lstStyle/>
          <a:p>
            <a:fld id="{3A7BC312-EAA7-4AB3-A40E-84C8BC807ED2}" type="slidenum">
              <a:rPr lang="nl-NL" smtClean="0"/>
              <a:t>‹nr.›</a:t>
            </a:fld>
            <a:endParaRPr lang="nl-NL"/>
          </a:p>
        </p:txBody>
      </p:sp>
    </p:spTree>
    <p:extLst>
      <p:ext uri="{BB962C8B-B14F-4D97-AF65-F5344CB8AC3E}">
        <p14:creationId xmlns:p14="http://schemas.microsoft.com/office/powerpoint/2010/main" val="3809199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3CB140-0442-4A67-BD3A-5630F607B173}"/>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B998E521-B613-4554-832D-3B02CB850A8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45305AA6-EF5D-4B61-86E7-388644AD3D79}"/>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90C5C976-628A-4B1F-A129-AA736FAF760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96B07586-285A-433D-BD1A-BE788D0B77F0}"/>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49F98036-8FC2-4CFB-952D-44461C63116D}"/>
              </a:ext>
            </a:extLst>
          </p:cNvPr>
          <p:cNvSpPr>
            <a:spLocks noGrp="1"/>
          </p:cNvSpPr>
          <p:nvPr>
            <p:ph type="dt" sz="half" idx="10"/>
          </p:nvPr>
        </p:nvSpPr>
        <p:spPr/>
        <p:txBody>
          <a:bodyPr/>
          <a:lstStyle/>
          <a:p>
            <a:fld id="{8766AD34-80FB-43AC-86EA-5E20A5622A37}" type="datetimeFigureOut">
              <a:rPr lang="nl-NL" smtClean="0"/>
              <a:t>29-12-2019</a:t>
            </a:fld>
            <a:endParaRPr lang="nl-NL"/>
          </a:p>
        </p:txBody>
      </p:sp>
      <p:sp>
        <p:nvSpPr>
          <p:cNvPr id="8" name="Tijdelijke aanduiding voor voettekst 7">
            <a:extLst>
              <a:ext uri="{FF2B5EF4-FFF2-40B4-BE49-F238E27FC236}">
                <a16:creationId xmlns:a16="http://schemas.microsoft.com/office/drawing/2014/main" id="{9E3B8D7B-2CDE-480A-8F01-39059427CCDE}"/>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54EAC751-408C-401A-8193-4CF89ED5C242}"/>
              </a:ext>
            </a:extLst>
          </p:cNvPr>
          <p:cNvSpPr>
            <a:spLocks noGrp="1"/>
          </p:cNvSpPr>
          <p:nvPr>
            <p:ph type="sldNum" sz="quarter" idx="12"/>
          </p:nvPr>
        </p:nvSpPr>
        <p:spPr/>
        <p:txBody>
          <a:bodyPr/>
          <a:lstStyle/>
          <a:p>
            <a:fld id="{3A7BC312-EAA7-4AB3-A40E-84C8BC807ED2}" type="slidenum">
              <a:rPr lang="nl-NL" smtClean="0"/>
              <a:t>‹nr.›</a:t>
            </a:fld>
            <a:endParaRPr lang="nl-NL"/>
          </a:p>
        </p:txBody>
      </p:sp>
    </p:spTree>
    <p:extLst>
      <p:ext uri="{BB962C8B-B14F-4D97-AF65-F5344CB8AC3E}">
        <p14:creationId xmlns:p14="http://schemas.microsoft.com/office/powerpoint/2010/main" val="2482891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EA3DC5-AD2F-4930-8D17-604F17850C7B}"/>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AC982686-B111-4906-B180-427B32CC6C81}"/>
              </a:ext>
            </a:extLst>
          </p:cNvPr>
          <p:cNvSpPr>
            <a:spLocks noGrp="1"/>
          </p:cNvSpPr>
          <p:nvPr>
            <p:ph type="dt" sz="half" idx="10"/>
          </p:nvPr>
        </p:nvSpPr>
        <p:spPr/>
        <p:txBody>
          <a:bodyPr/>
          <a:lstStyle/>
          <a:p>
            <a:fld id="{8766AD34-80FB-43AC-86EA-5E20A5622A37}" type="datetimeFigureOut">
              <a:rPr lang="nl-NL" smtClean="0"/>
              <a:t>29-12-2019</a:t>
            </a:fld>
            <a:endParaRPr lang="nl-NL"/>
          </a:p>
        </p:txBody>
      </p:sp>
      <p:sp>
        <p:nvSpPr>
          <p:cNvPr id="4" name="Tijdelijke aanduiding voor voettekst 3">
            <a:extLst>
              <a:ext uri="{FF2B5EF4-FFF2-40B4-BE49-F238E27FC236}">
                <a16:creationId xmlns:a16="http://schemas.microsoft.com/office/drawing/2014/main" id="{8DAEE252-4DD6-425A-BE2D-1AF611C192D5}"/>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A81B1219-8770-4634-8492-15E4974D0D33}"/>
              </a:ext>
            </a:extLst>
          </p:cNvPr>
          <p:cNvSpPr>
            <a:spLocks noGrp="1"/>
          </p:cNvSpPr>
          <p:nvPr>
            <p:ph type="sldNum" sz="quarter" idx="12"/>
          </p:nvPr>
        </p:nvSpPr>
        <p:spPr/>
        <p:txBody>
          <a:bodyPr/>
          <a:lstStyle/>
          <a:p>
            <a:fld id="{3A7BC312-EAA7-4AB3-A40E-84C8BC807ED2}" type="slidenum">
              <a:rPr lang="nl-NL" smtClean="0"/>
              <a:t>‹nr.›</a:t>
            </a:fld>
            <a:endParaRPr lang="nl-NL"/>
          </a:p>
        </p:txBody>
      </p:sp>
    </p:spTree>
    <p:extLst>
      <p:ext uri="{BB962C8B-B14F-4D97-AF65-F5344CB8AC3E}">
        <p14:creationId xmlns:p14="http://schemas.microsoft.com/office/powerpoint/2010/main" val="813767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A53741E9-A62F-41C5-97CA-83F92361D4E4}"/>
              </a:ext>
            </a:extLst>
          </p:cNvPr>
          <p:cNvSpPr>
            <a:spLocks noGrp="1"/>
          </p:cNvSpPr>
          <p:nvPr>
            <p:ph type="dt" sz="half" idx="10"/>
          </p:nvPr>
        </p:nvSpPr>
        <p:spPr/>
        <p:txBody>
          <a:bodyPr/>
          <a:lstStyle/>
          <a:p>
            <a:fld id="{8766AD34-80FB-43AC-86EA-5E20A5622A37}" type="datetimeFigureOut">
              <a:rPr lang="nl-NL" smtClean="0"/>
              <a:t>29-12-2019</a:t>
            </a:fld>
            <a:endParaRPr lang="nl-NL"/>
          </a:p>
        </p:txBody>
      </p:sp>
      <p:sp>
        <p:nvSpPr>
          <p:cNvPr id="3" name="Tijdelijke aanduiding voor voettekst 2">
            <a:extLst>
              <a:ext uri="{FF2B5EF4-FFF2-40B4-BE49-F238E27FC236}">
                <a16:creationId xmlns:a16="http://schemas.microsoft.com/office/drawing/2014/main" id="{77F14924-5C5C-40D1-97E9-7D8EFC390BEA}"/>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5CB428F4-BC43-468D-981B-B4612806D21A}"/>
              </a:ext>
            </a:extLst>
          </p:cNvPr>
          <p:cNvSpPr>
            <a:spLocks noGrp="1"/>
          </p:cNvSpPr>
          <p:nvPr>
            <p:ph type="sldNum" sz="quarter" idx="12"/>
          </p:nvPr>
        </p:nvSpPr>
        <p:spPr/>
        <p:txBody>
          <a:bodyPr/>
          <a:lstStyle/>
          <a:p>
            <a:fld id="{3A7BC312-EAA7-4AB3-A40E-84C8BC807ED2}" type="slidenum">
              <a:rPr lang="nl-NL" smtClean="0"/>
              <a:t>‹nr.›</a:t>
            </a:fld>
            <a:endParaRPr lang="nl-NL"/>
          </a:p>
        </p:txBody>
      </p:sp>
    </p:spTree>
    <p:extLst>
      <p:ext uri="{BB962C8B-B14F-4D97-AF65-F5344CB8AC3E}">
        <p14:creationId xmlns:p14="http://schemas.microsoft.com/office/powerpoint/2010/main" val="1968549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1E1503-2B6D-4981-8138-B48812B40132}"/>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F12CB8D2-D745-4415-ACAC-370730BFBD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7178395E-A45B-46F0-A545-D4BC7369F6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45CB78A9-4C5E-4DA8-A8FA-9480089D2A6D}"/>
              </a:ext>
            </a:extLst>
          </p:cNvPr>
          <p:cNvSpPr>
            <a:spLocks noGrp="1"/>
          </p:cNvSpPr>
          <p:nvPr>
            <p:ph type="dt" sz="half" idx="10"/>
          </p:nvPr>
        </p:nvSpPr>
        <p:spPr/>
        <p:txBody>
          <a:bodyPr/>
          <a:lstStyle/>
          <a:p>
            <a:fld id="{8766AD34-80FB-43AC-86EA-5E20A5622A37}" type="datetimeFigureOut">
              <a:rPr lang="nl-NL" smtClean="0"/>
              <a:t>29-12-2019</a:t>
            </a:fld>
            <a:endParaRPr lang="nl-NL"/>
          </a:p>
        </p:txBody>
      </p:sp>
      <p:sp>
        <p:nvSpPr>
          <p:cNvPr id="6" name="Tijdelijke aanduiding voor voettekst 5">
            <a:extLst>
              <a:ext uri="{FF2B5EF4-FFF2-40B4-BE49-F238E27FC236}">
                <a16:creationId xmlns:a16="http://schemas.microsoft.com/office/drawing/2014/main" id="{3C79A2A5-EBDB-41DA-BBEC-AF84CCFB4D1D}"/>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9960DD08-7718-43E7-B196-179DA9DE8920}"/>
              </a:ext>
            </a:extLst>
          </p:cNvPr>
          <p:cNvSpPr>
            <a:spLocks noGrp="1"/>
          </p:cNvSpPr>
          <p:nvPr>
            <p:ph type="sldNum" sz="quarter" idx="12"/>
          </p:nvPr>
        </p:nvSpPr>
        <p:spPr/>
        <p:txBody>
          <a:bodyPr/>
          <a:lstStyle/>
          <a:p>
            <a:fld id="{3A7BC312-EAA7-4AB3-A40E-84C8BC807ED2}" type="slidenum">
              <a:rPr lang="nl-NL" smtClean="0"/>
              <a:t>‹nr.›</a:t>
            </a:fld>
            <a:endParaRPr lang="nl-NL"/>
          </a:p>
        </p:txBody>
      </p:sp>
    </p:spTree>
    <p:extLst>
      <p:ext uri="{BB962C8B-B14F-4D97-AF65-F5344CB8AC3E}">
        <p14:creationId xmlns:p14="http://schemas.microsoft.com/office/powerpoint/2010/main" val="4030608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0FAA476-BA1B-4703-A9DA-49D6B76A65F0}"/>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2A771DCF-AB2A-4409-BBA0-D191446492E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B34F1574-4C65-4769-B9AE-80F02DD174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B7122650-E864-46CB-9392-EFDF2ED5FF64}"/>
              </a:ext>
            </a:extLst>
          </p:cNvPr>
          <p:cNvSpPr>
            <a:spLocks noGrp="1"/>
          </p:cNvSpPr>
          <p:nvPr>
            <p:ph type="dt" sz="half" idx="10"/>
          </p:nvPr>
        </p:nvSpPr>
        <p:spPr/>
        <p:txBody>
          <a:bodyPr/>
          <a:lstStyle/>
          <a:p>
            <a:fld id="{8766AD34-80FB-43AC-86EA-5E20A5622A37}" type="datetimeFigureOut">
              <a:rPr lang="nl-NL" smtClean="0"/>
              <a:t>29-12-2019</a:t>
            </a:fld>
            <a:endParaRPr lang="nl-NL"/>
          </a:p>
        </p:txBody>
      </p:sp>
      <p:sp>
        <p:nvSpPr>
          <p:cNvPr id="6" name="Tijdelijke aanduiding voor voettekst 5">
            <a:extLst>
              <a:ext uri="{FF2B5EF4-FFF2-40B4-BE49-F238E27FC236}">
                <a16:creationId xmlns:a16="http://schemas.microsoft.com/office/drawing/2014/main" id="{66228972-91CB-4DE3-9F35-ABAD26250267}"/>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B7C6375F-2B1A-45AB-94B3-7657CDCDAF24}"/>
              </a:ext>
            </a:extLst>
          </p:cNvPr>
          <p:cNvSpPr>
            <a:spLocks noGrp="1"/>
          </p:cNvSpPr>
          <p:nvPr>
            <p:ph type="sldNum" sz="quarter" idx="12"/>
          </p:nvPr>
        </p:nvSpPr>
        <p:spPr/>
        <p:txBody>
          <a:bodyPr/>
          <a:lstStyle/>
          <a:p>
            <a:fld id="{3A7BC312-EAA7-4AB3-A40E-84C8BC807ED2}" type="slidenum">
              <a:rPr lang="nl-NL" smtClean="0"/>
              <a:t>‹nr.›</a:t>
            </a:fld>
            <a:endParaRPr lang="nl-NL"/>
          </a:p>
        </p:txBody>
      </p:sp>
    </p:spTree>
    <p:extLst>
      <p:ext uri="{BB962C8B-B14F-4D97-AF65-F5344CB8AC3E}">
        <p14:creationId xmlns:p14="http://schemas.microsoft.com/office/powerpoint/2010/main" val="1137235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22F0DAB4-33B2-4470-8600-07844747DE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E179B2BF-0DEC-4527-B805-CCEC5BD3130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BE39F787-7633-4D97-8404-77998B9C76C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66AD34-80FB-43AC-86EA-5E20A5622A37}" type="datetimeFigureOut">
              <a:rPr lang="nl-NL" smtClean="0"/>
              <a:t>29-12-2019</a:t>
            </a:fld>
            <a:endParaRPr lang="nl-NL"/>
          </a:p>
        </p:txBody>
      </p:sp>
      <p:sp>
        <p:nvSpPr>
          <p:cNvPr id="5" name="Tijdelijke aanduiding voor voettekst 4">
            <a:extLst>
              <a:ext uri="{FF2B5EF4-FFF2-40B4-BE49-F238E27FC236}">
                <a16:creationId xmlns:a16="http://schemas.microsoft.com/office/drawing/2014/main" id="{40CFDA3C-AFAB-4291-9322-18FCFD5677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90EDE9AC-DFC6-40BD-BEF4-9E016B078F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7BC312-EAA7-4AB3-A40E-84C8BC807ED2}" type="slidenum">
              <a:rPr lang="nl-NL" smtClean="0"/>
              <a:t>‹nr.›</a:t>
            </a:fld>
            <a:endParaRPr lang="nl-NL"/>
          </a:p>
        </p:txBody>
      </p:sp>
    </p:spTree>
    <p:extLst>
      <p:ext uri="{BB962C8B-B14F-4D97-AF65-F5344CB8AC3E}">
        <p14:creationId xmlns:p14="http://schemas.microsoft.com/office/powerpoint/2010/main" val="39006471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Afbeelding 4" descr="Afbeelding met lamp, spel&#10;&#10;Automatisch gegenereerde beschrijving">
            <a:extLst>
              <a:ext uri="{FF2B5EF4-FFF2-40B4-BE49-F238E27FC236}">
                <a16:creationId xmlns:a16="http://schemas.microsoft.com/office/drawing/2014/main" id="{90FEE14C-5302-4ED9-B7C4-2DC4701B094A}"/>
              </a:ext>
            </a:extLst>
          </p:cNvPr>
          <p:cNvPicPr>
            <a:picLocks noChangeAspect="1"/>
          </p:cNvPicPr>
          <p:nvPr/>
        </p:nvPicPr>
        <p:blipFill rotWithShape="1">
          <a:blip r:embed="rId2">
            <a:extLst>
              <a:ext uri="{28A0092B-C50C-407E-A947-70E740481C1C}">
                <a14:useLocalDpi xmlns:a14="http://schemas.microsoft.com/office/drawing/2010/main" val="0"/>
              </a:ext>
            </a:extLst>
          </a:blip>
          <a:srcRect l="1279" t="2673" b="2616"/>
          <a:stretch/>
        </p:blipFill>
        <p:spPr>
          <a:xfrm>
            <a:off x="486136" y="0"/>
            <a:ext cx="5365369" cy="6858000"/>
          </a:xfrm>
          <a:prstGeom prst="rect">
            <a:avLst/>
          </a:prstGeom>
        </p:spPr>
      </p:pic>
      <p:sp>
        <p:nvSpPr>
          <p:cNvPr id="6" name="Tekstvak 5">
            <a:extLst>
              <a:ext uri="{FF2B5EF4-FFF2-40B4-BE49-F238E27FC236}">
                <a16:creationId xmlns:a16="http://schemas.microsoft.com/office/drawing/2014/main" id="{987AEACA-C006-4EC2-9B5E-53E55F20865C}"/>
              </a:ext>
            </a:extLst>
          </p:cNvPr>
          <p:cNvSpPr txBox="1"/>
          <p:nvPr/>
        </p:nvSpPr>
        <p:spPr>
          <a:xfrm>
            <a:off x="2473723" y="48233"/>
            <a:ext cx="1298753" cy="253916"/>
          </a:xfrm>
          <a:prstGeom prst="rect">
            <a:avLst/>
          </a:prstGeom>
          <a:noFill/>
        </p:spPr>
        <p:txBody>
          <a:bodyPr wrap="none" rtlCol="0">
            <a:spAutoFit/>
          </a:bodyPr>
          <a:lstStyle/>
          <a:p>
            <a:r>
              <a:rPr lang="nl-NL" sz="1050" dirty="0">
                <a:latin typeface="Bahnschrift SemiLight" panose="020B0502040204020203" pitchFamily="34" charset="0"/>
              </a:rPr>
              <a:t>www.twinkeltje.nu</a:t>
            </a:r>
          </a:p>
        </p:txBody>
      </p:sp>
      <p:sp>
        <p:nvSpPr>
          <p:cNvPr id="14" name="Tekstvak 13">
            <a:extLst>
              <a:ext uri="{FF2B5EF4-FFF2-40B4-BE49-F238E27FC236}">
                <a16:creationId xmlns:a16="http://schemas.microsoft.com/office/drawing/2014/main" id="{DE4E907A-6E26-4F3D-BC82-16145F2C134C}"/>
              </a:ext>
            </a:extLst>
          </p:cNvPr>
          <p:cNvSpPr txBox="1"/>
          <p:nvPr/>
        </p:nvSpPr>
        <p:spPr>
          <a:xfrm>
            <a:off x="1723152" y="5969320"/>
            <a:ext cx="2752677" cy="338554"/>
          </a:xfrm>
          <a:prstGeom prst="rect">
            <a:avLst/>
          </a:prstGeom>
          <a:noFill/>
        </p:spPr>
        <p:txBody>
          <a:bodyPr wrap="none" rtlCol="0">
            <a:spAutoFit/>
          </a:bodyPr>
          <a:lstStyle/>
          <a:p>
            <a:r>
              <a:rPr lang="nl-NL" sz="1600" dirty="0">
                <a:latin typeface="Lucida Handwriting" panose="03010101010101010101" pitchFamily="66" charset="0"/>
              </a:rPr>
              <a:t>Wie zet jij in het licht?</a:t>
            </a:r>
          </a:p>
        </p:txBody>
      </p:sp>
      <p:pic>
        <p:nvPicPr>
          <p:cNvPr id="17" name="Afbeelding 16" descr="Afbeelding met dier&#10;&#10;Automatisch gegenereerde beschrijving">
            <a:extLst>
              <a:ext uri="{FF2B5EF4-FFF2-40B4-BE49-F238E27FC236}">
                <a16:creationId xmlns:a16="http://schemas.microsoft.com/office/drawing/2014/main" id="{66F3DDFF-D721-4B1F-9B51-817102B24AA8}"/>
              </a:ext>
            </a:extLst>
          </p:cNvPr>
          <p:cNvPicPr>
            <a:picLocks noChangeAspect="1"/>
          </p:cNvPicPr>
          <p:nvPr/>
        </p:nvPicPr>
        <p:blipFill rotWithShape="1">
          <a:blip r:embed="rId3">
            <a:extLst>
              <a:ext uri="{28A0092B-C50C-407E-A947-70E740481C1C}">
                <a14:useLocalDpi xmlns:a14="http://schemas.microsoft.com/office/drawing/2010/main" val="0"/>
              </a:ext>
            </a:extLst>
          </a:blip>
          <a:srcRect l="8232" t="6751" r="6099" b="7056"/>
          <a:stretch/>
        </p:blipFill>
        <p:spPr>
          <a:xfrm>
            <a:off x="1314451" y="2377440"/>
            <a:ext cx="3570081" cy="3591880"/>
          </a:xfrm>
          <a:prstGeom prst="rect">
            <a:avLst/>
          </a:prstGeom>
        </p:spPr>
      </p:pic>
      <p:pic>
        <p:nvPicPr>
          <p:cNvPr id="21" name="Afbeelding 20">
            <a:extLst>
              <a:ext uri="{FF2B5EF4-FFF2-40B4-BE49-F238E27FC236}">
                <a16:creationId xmlns:a16="http://schemas.microsoft.com/office/drawing/2014/main" id="{C7FCC2CE-E07D-4A3C-9C17-D58D2D515DD6}"/>
              </a:ext>
            </a:extLst>
          </p:cNvPr>
          <p:cNvPicPr>
            <a:picLocks noChangeAspect="1"/>
          </p:cNvPicPr>
          <p:nvPr/>
        </p:nvPicPr>
        <p:blipFill rotWithShape="1">
          <a:blip r:embed="rId4">
            <a:extLst>
              <a:ext uri="{28A0092B-C50C-407E-A947-70E740481C1C}">
                <a14:useLocalDpi xmlns:a14="http://schemas.microsoft.com/office/drawing/2010/main" val="0"/>
              </a:ext>
            </a:extLst>
          </a:blip>
          <a:srcRect l="15337" t="22967" r="13582" b="23305"/>
          <a:stretch/>
        </p:blipFill>
        <p:spPr>
          <a:xfrm>
            <a:off x="2629877" y="888680"/>
            <a:ext cx="956441" cy="722950"/>
          </a:xfrm>
          <a:prstGeom prst="rect">
            <a:avLst/>
          </a:prstGeom>
        </p:spPr>
      </p:pic>
      <p:sp>
        <p:nvSpPr>
          <p:cNvPr id="22" name="Tekstvak 21">
            <a:extLst>
              <a:ext uri="{FF2B5EF4-FFF2-40B4-BE49-F238E27FC236}">
                <a16:creationId xmlns:a16="http://schemas.microsoft.com/office/drawing/2014/main" id="{50957837-9F88-4BE7-8F17-212370AAA3F1}"/>
              </a:ext>
            </a:extLst>
          </p:cNvPr>
          <p:cNvSpPr txBox="1"/>
          <p:nvPr/>
        </p:nvSpPr>
        <p:spPr>
          <a:xfrm>
            <a:off x="6463416" y="229287"/>
            <a:ext cx="5365369" cy="6771084"/>
          </a:xfrm>
          <a:prstGeom prst="rect">
            <a:avLst/>
          </a:prstGeom>
          <a:noFill/>
        </p:spPr>
        <p:txBody>
          <a:bodyPr wrap="square" rtlCol="0">
            <a:spAutoFit/>
          </a:bodyPr>
          <a:lstStyle/>
          <a:p>
            <a:pPr algn="r" fontAlgn="base"/>
            <a:r>
              <a:rPr lang="nl-NL" sz="1600" dirty="0">
                <a:latin typeface="Bahnschrift SemiLight" panose="020B0502040204020203" pitchFamily="34" charset="0"/>
              </a:rPr>
              <a:t>Winsum december 2019</a:t>
            </a:r>
          </a:p>
          <a:p>
            <a:pPr fontAlgn="base"/>
            <a:endParaRPr lang="nl-NL" sz="1600" dirty="0">
              <a:latin typeface="Bahnschrift SemiLight" panose="020B0502040204020203" pitchFamily="34" charset="0"/>
            </a:endParaRPr>
          </a:p>
          <a:p>
            <a:pPr fontAlgn="base"/>
            <a:r>
              <a:rPr lang="nl-NL" sz="1600" dirty="0">
                <a:latin typeface="Bahnschrift SemiLight" panose="020B0502040204020203" pitchFamily="34" charset="0"/>
              </a:rPr>
              <a:t>Wie zet jij in het licht?</a:t>
            </a:r>
          </a:p>
          <a:p>
            <a:pPr fontAlgn="base"/>
            <a:endParaRPr lang="nl-NL" sz="1600" dirty="0">
              <a:latin typeface="Bahnschrift SemiLight" panose="020B0502040204020203" pitchFamily="34" charset="0"/>
            </a:endParaRPr>
          </a:p>
          <a:p>
            <a:pPr fontAlgn="base"/>
            <a:r>
              <a:rPr lang="nl-NL" sz="1600" dirty="0">
                <a:latin typeface="Bahnschrift SemiLight" panose="020B0502040204020203" pitchFamily="34" charset="0"/>
              </a:rPr>
              <a:t>Geïnspireerd op het programma Joris’ Kerstboom nodigen we je uit om op vrijdag 3 januari een bijzonder persoon uit jouw leven in het licht te zetten. </a:t>
            </a:r>
          </a:p>
          <a:p>
            <a:pPr fontAlgn="base"/>
            <a:endParaRPr lang="nl-NL" sz="1600" dirty="0">
              <a:latin typeface="Bahnschrift SemiLight" panose="020B0502040204020203" pitchFamily="34" charset="0"/>
            </a:endParaRPr>
          </a:p>
          <a:p>
            <a:pPr fontAlgn="base"/>
            <a:r>
              <a:rPr lang="nl-NL" sz="1600" dirty="0">
                <a:latin typeface="Bahnschrift SemiLight" panose="020B0502040204020203" pitchFamily="34" charset="0"/>
              </a:rPr>
              <a:t>Wil je iemand bedanken of wil je graag een ode brengen aan een belangrijk persoon in jouw leven? Wil je misschien wel sorry zeggen tegen iemand, of juist iemand de liefde verklaren? Wil je een overleden geliefde eren of iemand laten weten hoe trots je op hem/haar bent? Kom naar de kerstboom op het boogplein om die persoon in het licht te zetten.</a:t>
            </a:r>
          </a:p>
          <a:p>
            <a:pPr fontAlgn="base"/>
            <a:endParaRPr lang="nl-NL" sz="1600" dirty="0">
              <a:latin typeface="Bahnschrift SemiLight" panose="020B0502040204020203" pitchFamily="34" charset="0"/>
            </a:endParaRPr>
          </a:p>
          <a:p>
            <a:pPr fontAlgn="base"/>
            <a:r>
              <a:rPr lang="nl-NL" sz="1600" dirty="0">
                <a:latin typeface="Bahnschrift SemiLight" panose="020B0502040204020203" pitchFamily="34" charset="0"/>
              </a:rPr>
              <a:t>Print en knip deze kerstbal uit, schrijf de naam of plak de foto van de persoon die je in het licht wil zetten er op (eventueel aanvulling op de achterkant) en hang hem in de boom. Dit kan op 3 januari tot 19:00, want dan komen we allemaal samen bij de kerstboom om al deze mensen met elkaar in het licht te zetten.  (Aftellen, licht!! Applaus!!)</a:t>
            </a:r>
          </a:p>
          <a:p>
            <a:pPr fontAlgn="base"/>
            <a:endParaRPr lang="nl-NL" sz="1600" dirty="0">
              <a:latin typeface="Bahnschrift SemiLight" panose="020B0502040204020203" pitchFamily="34" charset="0"/>
            </a:endParaRPr>
          </a:p>
          <a:p>
            <a:pPr fontAlgn="base"/>
            <a:r>
              <a:rPr lang="nl-NL" sz="1600" dirty="0">
                <a:latin typeface="Bahnschrift SemiLight" panose="020B0502040204020203" pitchFamily="34" charset="0"/>
              </a:rPr>
              <a:t>Dit samenzijn is mogelijk gemaakt door </a:t>
            </a:r>
            <a:r>
              <a:rPr lang="nl-NL" sz="1600" dirty="0" err="1">
                <a:latin typeface="Bahnschrift SemiLight" panose="020B0502040204020203" pitchFamily="34" charset="0"/>
              </a:rPr>
              <a:t>promotiewinsum</a:t>
            </a:r>
            <a:r>
              <a:rPr lang="nl-NL" sz="1600" dirty="0">
                <a:latin typeface="Bahnschrift SemiLight" panose="020B0502040204020203" pitchFamily="34" charset="0"/>
              </a:rPr>
              <a:t>, buitengewoonzijn en </a:t>
            </a:r>
            <a:r>
              <a:rPr lang="nl-NL" sz="1600" dirty="0" err="1">
                <a:latin typeface="Bahnschrift SemiLight" panose="020B0502040204020203" pitchFamily="34" charset="0"/>
              </a:rPr>
              <a:t>twinkeltje</a:t>
            </a:r>
            <a:r>
              <a:rPr lang="nl-NL" sz="1600" dirty="0">
                <a:latin typeface="Bahnschrift SemiLight" panose="020B0502040204020203" pitchFamily="34" charset="0"/>
              </a:rPr>
              <a:t>.</a:t>
            </a:r>
          </a:p>
          <a:p>
            <a:endParaRPr lang="nl-NL" dirty="0"/>
          </a:p>
        </p:txBody>
      </p:sp>
    </p:spTree>
    <p:extLst>
      <p:ext uri="{BB962C8B-B14F-4D97-AF65-F5344CB8AC3E}">
        <p14:creationId xmlns:p14="http://schemas.microsoft.com/office/powerpoint/2010/main" val="1573001010"/>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TotalTime>
  <Words>208</Words>
  <Application>Microsoft Office PowerPoint</Application>
  <PresentationFormat>Breedbeeld</PresentationFormat>
  <Paragraphs>13</Paragraphs>
  <Slides>1</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vt:i4>
      </vt:variant>
    </vt:vector>
  </HeadingPairs>
  <TitlesOfParts>
    <vt:vector size="7" baseType="lpstr">
      <vt:lpstr>Arial</vt:lpstr>
      <vt:lpstr>Bahnschrift SemiLight</vt:lpstr>
      <vt:lpstr>Calibri</vt:lpstr>
      <vt:lpstr>Calibri Light</vt:lpstr>
      <vt:lpstr>Lucida Handwriting</vt:lpstr>
      <vt:lpstr>Kantoorthema</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Marloes Maurits</dc:creator>
  <cp:lastModifiedBy>Marloes Maurits</cp:lastModifiedBy>
  <cp:revision>9</cp:revision>
  <dcterms:created xsi:type="dcterms:W3CDTF">2019-12-29T13:55:01Z</dcterms:created>
  <dcterms:modified xsi:type="dcterms:W3CDTF">2019-12-29T16:03:20Z</dcterms:modified>
</cp:coreProperties>
</file>